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49" autoAdjust="0"/>
  </p:normalViewPr>
  <p:slideViewPr>
    <p:cSldViewPr>
      <p:cViewPr varScale="1">
        <p:scale>
          <a:sx n="74" d="100"/>
          <a:sy n="74" d="100"/>
        </p:scale>
        <p:origin x="-5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80008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34249-39DF-401D-9619-52FF7146799B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88B6-D1EE-49CB-962F-093150945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C5ACB-25B5-4784-B954-914E5B120A82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1B07-E722-4348-972B-0BC6B8DC8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24F36-225F-4586-B667-949CA28274F9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D43E5-6852-4CA0-8136-E875A2A18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DD34-1F7D-4655-A3EC-14CCE3473CD5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A257-7F80-42B7-B85C-D6138BC65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0008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05064-8536-4297-B57F-91A80DA7F99F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48228-C29F-4051-A834-6E647F04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3BC4B-F787-435F-AC20-473C2F8C2A63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23FE1-CA87-42EA-9DDE-312DAC570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BFD74-BD3B-4869-BCCD-5D0A716C4A15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8102-36C4-448A-BC98-D58EB1CCC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392A4-788A-4847-8593-63A594806DF5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2EE60-FC4D-4162-9D25-CE869089A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3CDB8-F7A2-49E7-B7FA-EF81CBCF3369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55DAD-A957-4924-B21E-90FAE0AA5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BF6FC-B70C-4E9C-BC49-3A7374A47CE6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B9E74-87FD-4809-A24F-2602DB99A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80BD8-011B-457B-8B2C-D390BECD1C06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16C88-402E-410F-9FB8-A18898B33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0" y="-357188"/>
            <a:ext cx="9228138" cy="7215188"/>
            <a:chOff x="1" y="-356931"/>
            <a:chExt cx="9227692" cy="7214905"/>
          </a:xfrm>
        </p:grpSpPr>
        <p:pic>
          <p:nvPicPr>
            <p:cNvPr id="1032" name="Picture 4" descr="C:\Documents and Settings\walterl\My Documents\My Pictures\Microsoft Clip Organizer\j0402207.jpg"/>
            <p:cNvPicPr>
              <a:picLocks noChangeAspect="1" noChangeArrowheads="1"/>
            </p:cNvPicPr>
            <p:nvPr/>
          </p:nvPicPr>
          <p:blipFill>
            <a:blip r:embed="rId13">
              <a:grayscl/>
              <a:biLevel thresh="50000"/>
            </a:blip>
            <a:srcRect t="10254"/>
            <a:stretch>
              <a:fillRect/>
            </a:stretch>
          </p:blipFill>
          <p:spPr bwMode="auto">
            <a:xfrm rot="5400000">
              <a:off x="1184860" y="-1184858"/>
              <a:ext cx="6857973" cy="9227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 rot="604628">
              <a:off x="432391" y="674858"/>
              <a:ext cx="7470378" cy="5265396"/>
            </a:xfrm>
            <a:prstGeom prst="rect">
              <a:avLst/>
            </a:prstGeom>
            <a:solidFill>
              <a:srgbClr val="00B0F0">
                <a:alpha val="90000"/>
              </a:srgbClr>
            </a:solidFill>
            <a:ln>
              <a:solidFill>
                <a:schemeClr val="bg1"/>
              </a:solidFill>
            </a:ln>
            <a:effectLst>
              <a:glow rad="228600">
                <a:srgbClr val="00B0F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 rot="19929714">
              <a:off x="1168336" y="-356931"/>
              <a:ext cx="7047176" cy="5967318"/>
            </a:xfrm>
            <a:prstGeom prst="triangle">
              <a:avLst/>
            </a:prstGeom>
            <a:solidFill>
              <a:srgbClr val="FFFF66">
                <a:alpha val="50000"/>
              </a:srgbClr>
            </a:solidFill>
            <a:ln>
              <a:solidFill>
                <a:schemeClr val="bg1"/>
              </a:solidFill>
            </a:ln>
            <a:effectLst>
              <a:glow rad="228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8200" y="762000"/>
              <a:ext cx="5029200" cy="4800600"/>
            </a:xfrm>
            <a:prstGeom prst="ellipse">
              <a:avLst/>
            </a:prstGeom>
            <a:solidFill>
              <a:srgbClr val="FF33CC">
                <a:alpha val="75000"/>
              </a:srgbClr>
            </a:solidFill>
            <a:ln>
              <a:solidFill>
                <a:schemeClr val="bg1"/>
              </a:solidFill>
            </a:ln>
            <a:effectLst>
              <a:glow rad="228600">
                <a:srgbClr val="FF33CC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00080"/>
                </a:solidFill>
                <a:latin typeface="Gill Sans Ultra Bold" pitchFamily="34" charset="0"/>
              </a:defRPr>
            </a:lvl1pPr>
          </a:lstStyle>
          <a:p>
            <a:pPr>
              <a:defRPr/>
            </a:pPr>
            <a:fld id="{6DA92D32-6A0F-453A-8BB6-8352E5D24DB1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00080"/>
                </a:solidFill>
                <a:latin typeface="Gill Sans Ultra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00080"/>
                </a:solidFill>
                <a:latin typeface="Gill Sans Ultra Bold" pitchFamily="34" charset="0"/>
              </a:defRPr>
            </a:lvl1pPr>
          </a:lstStyle>
          <a:p>
            <a:pPr>
              <a:defRPr/>
            </a:pPr>
            <a:fld id="{3D2875D9-9882-4687-9940-5B670DD28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ill Sans Ultra Bold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Ultra Bold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Ultra Bold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Ultra Bold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Ultra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Ultr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Ultr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Ultr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Ultra Bol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00080"/>
        </a:buClr>
        <a:buFont typeface="Arial" charset="0"/>
        <a:buChar char="•"/>
        <a:defRPr sz="3200" kern="1200">
          <a:solidFill>
            <a:schemeClr val="tx1"/>
          </a:solidFill>
          <a:latin typeface="Gill Sans Ultra Bold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00080"/>
        </a:buClr>
        <a:buFont typeface="Arial" charset="0"/>
        <a:buChar char="–"/>
        <a:defRPr sz="2800" kern="1200">
          <a:solidFill>
            <a:schemeClr val="tx1"/>
          </a:solidFill>
          <a:latin typeface="Gill Sans Ultra Bold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Font typeface="Arial" charset="0"/>
        <a:buChar char="•"/>
        <a:defRPr sz="2400" kern="1200">
          <a:solidFill>
            <a:schemeClr val="tx1"/>
          </a:solidFill>
          <a:latin typeface="Gill Sans Ultra Bold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Font typeface="Arial" charset="0"/>
        <a:buChar char="–"/>
        <a:defRPr sz="2000" kern="1200">
          <a:solidFill>
            <a:schemeClr val="tx1"/>
          </a:solidFill>
          <a:latin typeface="Gill Sans Ultra Bold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Font typeface="Arial" charset="0"/>
        <a:buChar char="»"/>
        <a:defRPr sz="2000" kern="1200">
          <a:solidFill>
            <a:schemeClr val="tx1"/>
          </a:solidFill>
          <a:latin typeface="Gill Sans Ultra Bol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0425"/>
            <a:ext cx="57912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“Adventures </a:t>
            </a:r>
            <a:r>
              <a:rPr lang="en-US" dirty="0"/>
              <a:t>A</a:t>
            </a:r>
            <a:r>
              <a:rPr lang="en-US" dirty="0" smtClean="0"/>
              <a:t>round the World”</a:t>
            </a:r>
            <a:endParaRPr lang="en-US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Tundra Biome</a:t>
            </a:r>
          </a:p>
        </p:txBody>
      </p:sp>
      <p:pic>
        <p:nvPicPr>
          <p:cNvPr id="13315" name="Picture 2" descr="http://t3.gstatic.com/images?q=tbn:ANd9GcQHrcBJHIZAho6CrqLa7IsUA1BhAa_Sv13Y2W5dTOOq0wLkKEI&amp;t=1&amp;usg=__6SyNIPi7tqA1rMUp7a88tldnnVw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8075" y="4143375"/>
            <a:ext cx="16859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://t3.gstatic.com/images?q=tbn:ANd9GcQHrcBJHIZAho6CrqLa7IsUA1BhAa_Sv13Y2W5dTOOq0wLkKEI&amp;t=1&amp;usg=__6SyNIPi7tqA1rMUp7a88tldnnVw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859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Animals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21508" name="Picture 4" descr="Arctic%20f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2432050" cy="3124200"/>
          </a:xfrm>
          <a:prstGeom prst="rect">
            <a:avLst/>
          </a:prstGeom>
          <a:noFill/>
        </p:spPr>
      </p:pic>
      <p:pic>
        <p:nvPicPr>
          <p:cNvPr id="21510" name="Picture 6" descr="pic_wonder_porcupine_caribou_herd_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4938" y="1524000"/>
            <a:ext cx="2659062" cy="1993900"/>
          </a:xfrm>
          <a:prstGeom prst="rect">
            <a:avLst/>
          </a:prstGeom>
          <a:noFill/>
        </p:spPr>
      </p:pic>
      <p:pic>
        <p:nvPicPr>
          <p:cNvPr id="21512" name="Picture 8" descr="ermine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600200"/>
            <a:ext cx="3402013" cy="3962400"/>
          </a:xfrm>
          <a:prstGeom prst="rect">
            <a:avLst/>
          </a:prstGeom>
          <a:noFill/>
        </p:spPr>
      </p:pic>
      <p:pic>
        <p:nvPicPr>
          <p:cNvPr id="21514" name="Picture 10" descr="grizzly-bear-vs-caribo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9750" y="3200400"/>
            <a:ext cx="3524250" cy="2406650"/>
          </a:xfrm>
          <a:prstGeom prst="rect">
            <a:avLst/>
          </a:prstGeom>
          <a:noFill/>
        </p:spPr>
      </p:pic>
      <p:pic>
        <p:nvPicPr>
          <p:cNvPr id="21516" name="Picture 12" descr="HarlequinDuc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810000"/>
            <a:ext cx="3657600" cy="2857500"/>
          </a:xfrm>
          <a:prstGeom prst="rect">
            <a:avLst/>
          </a:prstGeom>
          <a:noFill/>
        </p:spPr>
      </p:pic>
      <p:pic>
        <p:nvPicPr>
          <p:cNvPr id="21518" name="Picture 14" descr="musko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5029200"/>
            <a:ext cx="4267200" cy="1828800"/>
          </a:xfrm>
          <a:prstGeom prst="rect">
            <a:avLst/>
          </a:prstGeom>
          <a:noFill/>
        </p:spPr>
      </p:pic>
      <p:pic>
        <p:nvPicPr>
          <p:cNvPr id="21520" name="Picture 16" descr="polar-bear-rule-coal-pla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4200" y="5200650"/>
            <a:ext cx="2209800" cy="1657350"/>
          </a:xfrm>
          <a:prstGeom prst="rect">
            <a:avLst/>
          </a:prstGeom>
          <a:noFill/>
        </p:spPr>
      </p:pic>
      <p:pic>
        <p:nvPicPr>
          <p:cNvPr id="21522" name="Picture 18" descr="snowy-ow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14800" y="4572000"/>
            <a:ext cx="300037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Threats to the Tundra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Global warming is melting ice in the tundra which is affecting the animals’ homes</a:t>
            </a:r>
          </a:p>
          <a:p>
            <a:r>
              <a:rPr lang="en-US" smtClean="0"/>
              <a:t>Air pollution that causes smog clouds can contaminate lichen</a:t>
            </a:r>
          </a:p>
          <a:p>
            <a:r>
              <a:rPr lang="en-US" smtClean="0"/>
              <a:t>Oil spills can intoxicate the tundra environment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With Travel Agents..</a:t>
            </a:r>
          </a:p>
        </p:txBody>
      </p:sp>
      <p:pic>
        <p:nvPicPr>
          <p:cNvPr id="22530" name="Picture 2" descr="diva.jpg picture by frostedch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828800"/>
            <a:ext cx="4263492" cy="4473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259C3BB1-7F16-4008-F876-D4B949F36BC5wallpaper.jpg picture by frostedch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524000"/>
            <a:ext cx="46894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imagesCAMPIDQ0.jpg picture by frostedch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828800"/>
            <a:ext cx="4038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WHERE IS THIS BIOME LOCATED!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0" name="Picture 2" descr="http://t0.gstatic.com/images?q=tbn:ANd9GcSlnD0tWisYvcwjG8rgR0NbA8uS5QFFdIOnhes_TBWCry96wkc&amp;t=1&amp;usg=__NPt1E-SxKbguQtEhI33I83Q9g1E=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2000" y="1600200"/>
            <a:ext cx="7086600" cy="3995854"/>
          </a:xfrm>
          <a:prstGeom prst="roundRect">
            <a:avLst>
              <a:gd name="adj" fmla="val 1622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6172200" y="1828800"/>
            <a:ext cx="1981200" cy="533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3400" y="1447800"/>
            <a:ext cx="1219200" cy="838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“Weather you are wearing a jacket or not it’ll be cold..but its worth it”</a:t>
            </a:r>
            <a:endParaRPr lang="en-US" dirty="0"/>
          </a:p>
        </p:txBody>
      </p:sp>
      <p:pic>
        <p:nvPicPr>
          <p:cNvPr id="5" name="Content Placeholder 4" descr="biome_map_tund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14475"/>
            <a:ext cx="6477000" cy="534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>
                <a:latin typeface="AR CHRISTY"/>
              </a:rPr>
              <a:t>“Whether you are wearing a jacket or not it will be cold..but its worth it</a:t>
            </a:r>
            <a:r>
              <a:rPr lang="en-US" sz="4000" smtClean="0"/>
              <a:t>”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 CHRISTY"/>
              </a:rPr>
              <a:t>Average: 10</a:t>
            </a:r>
            <a:r>
              <a:rPr lang="en-US" smtClean="0">
                <a:latin typeface="AR CHRISTY"/>
                <a:cs typeface="Times New Roman" pitchFamily="18" charset="0"/>
              </a:rPr>
              <a:t> </a:t>
            </a:r>
            <a:r>
              <a:rPr lang="en-US" smtClean="0">
                <a:latin typeface="AR CHRISTY"/>
              </a:rPr>
              <a:t>to 20</a:t>
            </a:r>
            <a:r>
              <a:rPr lang="en-US" smtClean="0">
                <a:latin typeface="AR CHRISTY"/>
                <a:cs typeface="Times New Roman" pitchFamily="18" charset="0"/>
              </a:rPr>
              <a:t> Degrees </a:t>
            </a:r>
            <a:r>
              <a:rPr lang="en-US" smtClean="0">
                <a:latin typeface="AR CHRISTY"/>
              </a:rPr>
              <a:t>F</a:t>
            </a:r>
            <a:r>
              <a:rPr lang="en-US" smtClean="0">
                <a:latin typeface="AR CHRISTY"/>
                <a:cs typeface="Times New Roman" pitchFamily="18" charset="0"/>
              </a:rPr>
              <a:t>̊ (-12 to -6 degrees C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̊)</a:t>
            </a:r>
          </a:p>
          <a:p>
            <a:endParaRPr lang="en-US" smtClean="0">
              <a:latin typeface="AR CHRISTY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 CHRISTY"/>
              </a:rPr>
              <a:t>“Dig up the dirt!”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smtClean="0">
                <a:latin typeface="AR CHRISTY"/>
              </a:rPr>
              <a:t>THE TYPE OF DIRT FOUND IN A TUNdra is called permafrost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Plants In This Biome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Arctic Moss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Arctic Willow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Bearberry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Caribou Moss</a:t>
            </a:r>
            <a:endParaRPr lang="en-US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Diamond-leaf Willow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Labrador Tea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Pasque</a:t>
            </a:r>
            <a:r>
              <a:rPr lang="en-US" dirty="0" smtClean="0"/>
              <a:t> Flower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Tufted Saxifrage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038600" y="31242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Plants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7" name="Picture 5" descr="arc54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3238500" cy="2428875"/>
          </a:xfrm>
          <a:prstGeom prst="rect">
            <a:avLst/>
          </a:prstGeom>
          <a:noFill/>
        </p:spPr>
      </p:pic>
      <p:pic>
        <p:nvPicPr>
          <p:cNvPr id="23559" name="Picture 7" descr="dwarf_blue_leaf_arctic_willow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600200"/>
            <a:ext cx="2819400" cy="2133600"/>
          </a:xfrm>
          <a:prstGeom prst="rect">
            <a:avLst/>
          </a:prstGeom>
          <a:noFill/>
        </p:spPr>
      </p:pic>
      <p:pic>
        <p:nvPicPr>
          <p:cNvPr id="23561" name="Picture 9" descr="DETA-1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276600"/>
            <a:ext cx="2857500" cy="2857500"/>
          </a:xfrm>
          <a:prstGeom prst="rect">
            <a:avLst/>
          </a:prstGeom>
          <a:noFill/>
        </p:spPr>
      </p:pic>
      <p:pic>
        <p:nvPicPr>
          <p:cNvPr id="23563" name="Picture 11" descr="reindeer-mo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352800"/>
            <a:ext cx="2743200" cy="2771775"/>
          </a:xfrm>
          <a:prstGeom prst="rect">
            <a:avLst/>
          </a:prstGeom>
          <a:noFill/>
        </p:spPr>
      </p:pic>
      <p:pic>
        <p:nvPicPr>
          <p:cNvPr id="23565" name="Picture 13" descr="saleri_aspect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359150"/>
            <a:ext cx="3429000" cy="2736850"/>
          </a:xfrm>
          <a:prstGeom prst="rect">
            <a:avLst/>
          </a:prstGeom>
          <a:noFill/>
        </p:spPr>
      </p:pic>
      <p:pic>
        <p:nvPicPr>
          <p:cNvPr id="23567" name="Picture 15" descr="labrador_tea_redlak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1600200"/>
            <a:ext cx="3286125" cy="2565400"/>
          </a:xfrm>
          <a:prstGeom prst="rect">
            <a:avLst/>
          </a:prstGeom>
          <a:noFill/>
        </p:spPr>
      </p:pic>
      <p:pic>
        <p:nvPicPr>
          <p:cNvPr id="23569" name="Picture 17" descr="pasque02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0" y="3581400"/>
            <a:ext cx="2224088" cy="2457450"/>
          </a:xfrm>
          <a:prstGeom prst="rect">
            <a:avLst/>
          </a:prstGeom>
          <a:noFill/>
        </p:spPr>
      </p:pic>
      <p:pic>
        <p:nvPicPr>
          <p:cNvPr id="23571" name="Picture 19" descr="tufted_saxifrag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1600200"/>
            <a:ext cx="1800225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Animals In this Biome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Arctic Fox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Caribou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Ermine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Grizzly Bear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Harlequin Duck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Musk Ox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Polar Bear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Snowy Owl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WAve</Template>
  <TotalTime>397</TotalTime>
  <Words>144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Arial</vt:lpstr>
      <vt:lpstr>Gill Sans Ultra Bold</vt:lpstr>
      <vt:lpstr>AR CHRISTY</vt:lpstr>
      <vt:lpstr>Times New Roman</vt:lpstr>
      <vt:lpstr>Presentation(2)</vt:lpstr>
      <vt:lpstr>“Adventures Around the World”</vt:lpstr>
      <vt:lpstr>With Travel Agents..</vt:lpstr>
      <vt:lpstr>WHERE IS THIS BIOME LOCATED!</vt:lpstr>
      <vt:lpstr>“Weather you are wearing a jacket or not it’ll be cold..but its worth it”</vt:lpstr>
      <vt:lpstr>“Whether you are wearing a jacket or not it will be cold..but its worth it”</vt:lpstr>
      <vt:lpstr>“Dig up the dirt!”</vt:lpstr>
      <vt:lpstr>Plants In This Biome</vt:lpstr>
      <vt:lpstr>Plants</vt:lpstr>
      <vt:lpstr>Animals In this Biome</vt:lpstr>
      <vt:lpstr>Animals</vt:lpstr>
      <vt:lpstr>Threats to the Tundra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“Adventures Around the World”</dc:title>
  <dc:creator>FELECIA</dc:creator>
  <cp:lastModifiedBy>jsears</cp:lastModifiedBy>
  <cp:revision>36</cp:revision>
  <dcterms:created xsi:type="dcterms:W3CDTF">2010-10-11T10:50:51Z</dcterms:created>
  <dcterms:modified xsi:type="dcterms:W3CDTF">2010-10-14T00:29:30Z</dcterms:modified>
</cp:coreProperties>
</file>